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16591-7306-4755-AD1A-D75B9B47762B}" type="datetimeFigureOut">
              <a:rPr lang="en-US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2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9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Joy (pgs. 4,5)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69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Fear (pgs.22,23)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60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Joy (pgs.10,11)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Sadness (pgs.16,17) 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51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Fear (pgs. 26,27)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50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Artists See Feelings: Love (pgs. 28,29)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53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35311-51AC-4F2D-95BC-0CECE878FD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61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11/3/2014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588" y="-26988"/>
            <a:ext cx="8229600" cy="1650849"/>
          </a:xfrm>
        </p:spPr>
        <p:txBody>
          <a:bodyPr/>
          <a:lstStyle/>
          <a:p>
            <a:r>
              <a:rPr lang="en-US"/>
              <a:t>How Artists See</a:t>
            </a:r>
            <a:br>
              <a:rPr lang="en-US"/>
            </a:br>
            <a:r>
              <a:rPr lang="en-US">
                <a:solidFill>
                  <a:srgbClr val="000000"/>
                </a:solidFill>
              </a:rPr>
              <a:t>Feelings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3547" y="5530217"/>
            <a:ext cx="7304687" cy="1123542"/>
          </a:xfrm>
        </p:spPr>
        <p:txBody>
          <a:bodyPr/>
          <a:lstStyle/>
          <a:p>
            <a:r>
              <a:rPr lang="en-US"/>
              <a:t>Based on the book written by </a:t>
            </a:r>
          </a:p>
          <a:p>
            <a:r>
              <a:rPr lang="en-US"/>
              <a:t>COLLEEN CARROLL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798" y="1615271"/>
            <a:ext cx="2960257" cy="389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40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4732" y="3326349"/>
            <a:ext cx="2684701" cy="1556017"/>
          </a:xfrm>
        </p:spPr>
        <p:txBody>
          <a:bodyPr>
            <a:normAutofit/>
          </a:bodyPr>
          <a:lstStyle/>
          <a:p>
            <a:r>
              <a:rPr lang="en-US" sz="2800" b="0">
                <a:solidFill>
                  <a:srgbClr val="FFFFFF"/>
                </a:solidFill>
              </a:rPr>
              <a:t>by Desiderio da Settignano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5044" y="2833559"/>
            <a:ext cx="2965574" cy="1465738"/>
          </a:xfrm>
        </p:spPr>
        <p:txBody>
          <a:bodyPr/>
          <a:lstStyle/>
          <a:p>
            <a:r>
              <a:rPr lang="en-US">
                <a:solidFill>
                  <a:srgbClr val="E1D5A3"/>
                </a:solidFill>
              </a:rPr>
              <a:t>Laughing Boy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2202" y="-27364"/>
            <a:ext cx="6841612" cy="683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06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4503" y="4459288"/>
            <a:ext cx="4365516" cy="2191677"/>
          </a:xfrm>
        </p:spPr>
        <p:txBody>
          <a:bodyPr/>
          <a:lstStyle/>
          <a:p>
            <a:r>
              <a:rPr lang="en-US" sz="2800"/>
              <a:t>TORNADO OVER KANSAS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663" y="5496633"/>
            <a:ext cx="4832387" cy="1404230"/>
          </a:xfrm>
        </p:spPr>
        <p:txBody>
          <a:bodyPr/>
          <a:lstStyle/>
          <a:p>
            <a:endParaRPr lang="en-US"/>
          </a:p>
          <a:p>
            <a:r>
              <a:rPr lang="en-US"/>
              <a:t>by John Steuart Curry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902" y="-52591"/>
            <a:ext cx="7193131" cy="552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47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074" y="2496749"/>
            <a:ext cx="4444674" cy="973431"/>
          </a:xfrm>
        </p:spPr>
        <p:txBody>
          <a:bodyPr/>
          <a:lstStyle/>
          <a:p>
            <a:r>
              <a:rPr lang="en-US" sz="2800"/>
              <a:t>RISE, SHINE FOR THY LIGHT HAS COME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6415" y="3713677"/>
            <a:ext cx="4452685" cy="1641732"/>
          </a:xfrm>
        </p:spPr>
        <p:txBody>
          <a:bodyPr/>
          <a:lstStyle/>
          <a:p>
            <a:r>
              <a:rPr lang="en-US"/>
              <a:t>by Aaron Douglas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13" y="4763"/>
            <a:ext cx="4719341" cy="685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4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4229" y="2793251"/>
            <a:ext cx="3193320" cy="1606513"/>
          </a:xfrm>
        </p:spPr>
        <p:txBody>
          <a:bodyPr/>
          <a:lstStyle/>
          <a:p>
            <a:r>
              <a:rPr lang="en-US" sz="2400" b="0">
                <a:solidFill>
                  <a:srgbClr val="FFFFFF"/>
                </a:solidFill>
                <a:latin typeface="Book Antiqua" charset="0"/>
              </a:rPr>
              <a:t>by Kathe Kollwitz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72433" y="2083941"/>
            <a:ext cx="3312709" cy="1323791"/>
          </a:xfrm>
        </p:spPr>
        <p:txBody>
          <a:bodyPr>
            <a:normAutofit fontScale="92500"/>
          </a:bodyPr>
          <a:lstStyle/>
          <a:p>
            <a:r>
              <a:rPr lang="en-US">
                <a:solidFill>
                  <a:srgbClr val="E1D5A3"/>
                </a:solidFill>
              </a:rPr>
              <a:t>THE LAMENTATION OF ERNST BARLACH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48891" y="-64130"/>
            <a:ext cx="6421396" cy="696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7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9127" y="2496111"/>
            <a:ext cx="3937411" cy="1385327"/>
          </a:xfrm>
        </p:spPr>
        <p:txBody>
          <a:bodyPr>
            <a:normAutofit fontScale="90000"/>
          </a:bodyPr>
          <a:lstStyle/>
          <a:p>
            <a:r>
              <a:rPr lang="en-US"/>
              <a:t>THE SCREAM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8930" y="3986217"/>
            <a:ext cx="3898343" cy="2006013"/>
          </a:xfrm>
        </p:spPr>
        <p:txBody>
          <a:bodyPr/>
          <a:lstStyle/>
          <a:p>
            <a:r>
              <a:rPr lang="en-US"/>
              <a:t>by Edvard Munch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400" y="-15875"/>
            <a:ext cx="5223917" cy="688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96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8421" y="2546098"/>
            <a:ext cx="3747014" cy="1384630"/>
          </a:xfrm>
        </p:spPr>
        <p:txBody>
          <a:bodyPr>
            <a:normAutofit fontScale="90000"/>
          </a:bodyPr>
          <a:lstStyle/>
          <a:p>
            <a:r>
              <a:rPr lang="it-IT" sz="2400"/>
              <a:t>MARRIAGE OF GIOVANNI ARNOLFINI AND GIOVANNA CENAMI</a:t>
            </a:r>
            <a:endParaRPr lang="en-US" sz="24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66864" y="4232612"/>
            <a:ext cx="3613253" cy="1768438"/>
          </a:xfrm>
        </p:spPr>
        <p:txBody>
          <a:bodyPr/>
          <a:lstStyle/>
          <a:p>
            <a:r>
              <a:rPr lang="en-US"/>
              <a:t>by Jan van Eyck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675" y="-13675"/>
            <a:ext cx="5494191" cy="691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66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38" y="4959056"/>
            <a:ext cx="4665201" cy="189100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26116" y="4994243"/>
            <a:ext cx="3945858" cy="1752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16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0</Words>
  <Application>Microsoft Office PowerPoint</Application>
  <PresentationFormat>On-screen Show (4:3)</PresentationFormat>
  <Paragraphs>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How Artists See Feelings</vt:lpstr>
      <vt:lpstr>by Desiderio da Settignano</vt:lpstr>
      <vt:lpstr>TORNADO OVER KANSAS</vt:lpstr>
      <vt:lpstr>RISE, SHINE FOR THY LIGHT HAS COME</vt:lpstr>
      <vt:lpstr>by Kathe Kollwitz</vt:lpstr>
      <vt:lpstr>THE SCREAM</vt:lpstr>
      <vt:lpstr>MARRIAGE OF GIOVANNI ARNOLFINI AND GIOVANNA CENAMI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6</cp:revision>
  <dcterms:created xsi:type="dcterms:W3CDTF">2014-09-16T21:28:23Z</dcterms:created>
  <dcterms:modified xsi:type="dcterms:W3CDTF">2014-11-04T00:35:48Z</dcterms:modified>
</cp:coreProperties>
</file>